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90" autoAdjust="0"/>
    <p:restoredTop sz="94660"/>
  </p:normalViewPr>
  <p:slideViewPr>
    <p:cSldViewPr snapToGrid="0">
      <p:cViewPr>
        <p:scale>
          <a:sx n="100" d="100"/>
          <a:sy n="100" d="100"/>
        </p:scale>
        <p:origin x="3750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3BB1-3A32-42B6-B27E-51F897774CC6}" type="datetimeFigureOut">
              <a:rPr lang="en-GB" smtClean="0"/>
              <a:t>30/08/2013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30321-859F-4B9E-9081-1347D9357A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328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3BB1-3A32-42B6-B27E-51F897774CC6}" type="datetimeFigureOut">
              <a:rPr lang="en-GB" smtClean="0"/>
              <a:t>30/08/2013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30321-859F-4B9E-9081-1347D9357A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474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3BB1-3A32-42B6-B27E-51F897774CC6}" type="datetimeFigureOut">
              <a:rPr lang="en-GB" smtClean="0"/>
              <a:t>30/08/2013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30321-859F-4B9E-9081-1347D9357A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06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3BB1-3A32-42B6-B27E-51F897774CC6}" type="datetimeFigureOut">
              <a:rPr lang="en-GB" smtClean="0"/>
              <a:t>30/08/2013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30321-859F-4B9E-9081-1347D9357A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704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3BB1-3A32-42B6-B27E-51F897774CC6}" type="datetimeFigureOut">
              <a:rPr lang="en-GB" smtClean="0"/>
              <a:t>30/08/2013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30321-859F-4B9E-9081-1347D9357A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956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3BB1-3A32-42B6-B27E-51F897774CC6}" type="datetimeFigureOut">
              <a:rPr lang="en-GB" smtClean="0"/>
              <a:t>30/08/2013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30321-859F-4B9E-9081-1347D9357A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313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3BB1-3A32-42B6-B27E-51F897774CC6}" type="datetimeFigureOut">
              <a:rPr lang="en-GB" smtClean="0"/>
              <a:t>30/08/2013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30321-859F-4B9E-9081-1347D9357A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938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3BB1-3A32-42B6-B27E-51F897774CC6}" type="datetimeFigureOut">
              <a:rPr lang="en-GB" smtClean="0"/>
              <a:t>30/08/2013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30321-859F-4B9E-9081-1347D9357A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374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3BB1-3A32-42B6-B27E-51F897774CC6}" type="datetimeFigureOut">
              <a:rPr lang="en-GB" smtClean="0"/>
              <a:t>30/08/2013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30321-859F-4B9E-9081-1347D9357A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388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3BB1-3A32-42B6-B27E-51F897774CC6}" type="datetimeFigureOut">
              <a:rPr lang="en-GB" smtClean="0"/>
              <a:t>30/08/2013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30321-859F-4B9E-9081-1347D9357A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179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3BB1-3A32-42B6-B27E-51F897774CC6}" type="datetimeFigureOut">
              <a:rPr lang="en-GB" smtClean="0"/>
              <a:t>30/08/2013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30321-859F-4B9E-9081-1347D9357A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200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23BB1-3A32-42B6-B27E-51F897774CC6}" type="datetimeFigureOut">
              <a:rPr lang="en-GB" smtClean="0"/>
              <a:t>30/08/2013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30321-859F-4B9E-9081-1347D9357A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429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990600" y="-28575"/>
            <a:ext cx="0" cy="404812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90600" y="4019550"/>
            <a:ext cx="68580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76400" y="4019550"/>
            <a:ext cx="0" cy="206692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66800" y="6086475"/>
            <a:ext cx="60960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066800" y="6086475"/>
            <a:ext cx="0" cy="111442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0" y="7200900"/>
            <a:ext cx="106680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038475" y="228600"/>
            <a:ext cx="3467100" cy="1476375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 smtClean="0">
                <a:solidFill>
                  <a:schemeClr val="tx1"/>
                </a:solidFill>
              </a:rPr>
              <a:t>The </a:t>
            </a:r>
            <a:r>
              <a:rPr lang="en-GB" i="1" dirty="0" err="1" smtClean="0">
                <a:solidFill>
                  <a:schemeClr val="tx1"/>
                </a:solidFill>
              </a:rPr>
              <a:t>Leggate’s</a:t>
            </a:r>
            <a:r>
              <a:rPr lang="en-GB" i="1" dirty="0" smtClean="0">
                <a:solidFill>
                  <a:schemeClr val="tx1"/>
                </a:solidFill>
              </a:rPr>
              <a:t> Gazebo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-Tombola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- ‘Hidden Treasures’ Stall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 rot="5400000">
            <a:off x="4526755" y="2707484"/>
            <a:ext cx="2481263" cy="1476375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 smtClean="0">
                <a:solidFill>
                  <a:schemeClr val="tx1"/>
                </a:solidFill>
              </a:rPr>
              <a:t>The </a:t>
            </a:r>
            <a:r>
              <a:rPr lang="en-GB" i="1" dirty="0" err="1" smtClean="0">
                <a:solidFill>
                  <a:schemeClr val="tx1"/>
                </a:solidFill>
              </a:rPr>
              <a:t>Bartlam’s</a:t>
            </a:r>
            <a:r>
              <a:rPr lang="en-GB" i="1" dirty="0" smtClean="0">
                <a:solidFill>
                  <a:schemeClr val="tx1"/>
                </a:solidFill>
              </a:rPr>
              <a:t> Gazebo 1</a:t>
            </a: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-Face Painting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-Map Game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-Splat the Rat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 rot="5400000">
            <a:off x="4448171" y="5267331"/>
            <a:ext cx="2638430" cy="1476375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 smtClean="0">
                <a:solidFill>
                  <a:schemeClr val="tx1"/>
                </a:solidFill>
              </a:rPr>
              <a:t>The </a:t>
            </a:r>
            <a:r>
              <a:rPr lang="en-GB" i="1" dirty="0" err="1" smtClean="0">
                <a:solidFill>
                  <a:schemeClr val="tx1"/>
                </a:solidFill>
              </a:rPr>
              <a:t>Bartlam’s</a:t>
            </a:r>
            <a:r>
              <a:rPr lang="en-GB" i="1" dirty="0" smtClean="0">
                <a:solidFill>
                  <a:schemeClr val="tx1"/>
                </a:solidFill>
              </a:rPr>
              <a:t> Gazebo 2</a:t>
            </a:r>
          </a:p>
          <a:p>
            <a:pPr algn="ctr"/>
            <a:endParaRPr lang="en-GB" i="1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-Wood Carvings Stall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-Tables and Chairs for Teas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44075" y="7415212"/>
            <a:ext cx="1493048" cy="1476375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 smtClean="0">
                <a:solidFill>
                  <a:schemeClr val="tx1"/>
                </a:solidFill>
              </a:rPr>
              <a:t>The </a:t>
            </a:r>
            <a:r>
              <a:rPr lang="en-GB" i="1" dirty="0" err="1" smtClean="0">
                <a:solidFill>
                  <a:schemeClr val="tx1"/>
                </a:solidFill>
              </a:rPr>
              <a:t>Bartlam</a:t>
            </a:r>
            <a:r>
              <a:rPr lang="en-GB" i="1" dirty="0" err="1" smtClean="0">
                <a:solidFill>
                  <a:schemeClr val="tx1"/>
                </a:solidFill>
              </a:rPr>
              <a:t>’s</a:t>
            </a:r>
            <a:r>
              <a:rPr lang="en-GB" i="1" dirty="0" smtClean="0">
                <a:solidFill>
                  <a:schemeClr val="tx1"/>
                </a:solidFill>
              </a:rPr>
              <a:t> Gazebo 3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-Dog Show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-Compere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546449" y="8637626"/>
            <a:ext cx="27336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i="1" dirty="0" smtClean="0"/>
              <a:t>Dog Show Area</a:t>
            </a:r>
            <a:endParaRPr lang="en-GB" sz="3000" i="1" dirty="0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1676400" y="4814888"/>
            <a:ext cx="238125" cy="38576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1066800" y="6515101"/>
            <a:ext cx="238125" cy="38576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16200000">
            <a:off x="-193386" y="1810820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Village Hall</a:t>
            </a:r>
            <a:endParaRPr lang="en-GB" i="1" dirty="0"/>
          </a:p>
        </p:txBody>
      </p:sp>
      <p:sp>
        <p:nvSpPr>
          <p:cNvPr id="30" name="TextBox 29"/>
          <p:cNvSpPr txBox="1"/>
          <p:nvPr/>
        </p:nvSpPr>
        <p:spPr>
          <a:xfrm rot="17847628">
            <a:off x="-319979" y="5927982"/>
            <a:ext cx="1831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Teas in</a:t>
            </a:r>
          </a:p>
          <a:p>
            <a:pPr algn="ctr"/>
            <a:r>
              <a:rPr lang="en-GB" dirty="0" smtClean="0"/>
              <a:t>Committee Room</a:t>
            </a:r>
            <a:endParaRPr lang="en-GB" dirty="0"/>
          </a:p>
        </p:txBody>
      </p:sp>
      <p:sp>
        <p:nvSpPr>
          <p:cNvPr id="31" name="Oval 30"/>
          <p:cNvSpPr/>
          <p:nvPr/>
        </p:nvSpPr>
        <p:spPr>
          <a:xfrm>
            <a:off x="2303860" y="2728912"/>
            <a:ext cx="1952625" cy="1952625"/>
          </a:xfrm>
          <a:prstGeom prst="ellipse">
            <a:avLst/>
          </a:prstGeom>
          <a:pattFill prst="pct30">
            <a:fgClr>
              <a:schemeClr val="accent4"/>
            </a:fgClr>
            <a:bgClr>
              <a:schemeClr val="bg1"/>
            </a:bgClr>
          </a:patt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 smtClean="0">
              <a:solidFill>
                <a:schemeClr val="tx1"/>
              </a:solidFill>
            </a:endParaRPr>
          </a:p>
          <a:p>
            <a:pPr algn="ctr"/>
            <a:r>
              <a:rPr lang="en-GB" sz="1700" dirty="0" smtClean="0">
                <a:solidFill>
                  <a:schemeClr val="tx1"/>
                </a:solidFill>
              </a:rPr>
              <a:t>Stinchcombe Show 2013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sz="2500" b="1" dirty="0" smtClean="0">
                <a:solidFill>
                  <a:schemeClr val="tx1"/>
                </a:solidFill>
              </a:rPr>
              <a:t>Car Park Plan</a:t>
            </a:r>
            <a:endParaRPr lang="en-GB" sz="2500" b="1" dirty="0">
              <a:solidFill>
                <a:schemeClr val="tx1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6562724" y="-171450"/>
            <a:ext cx="0" cy="1019175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6505573" y="7781925"/>
            <a:ext cx="225625" cy="13866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/>
          <p:cNvCxnSpPr/>
          <p:nvPr/>
        </p:nvCxnSpPr>
        <p:spPr>
          <a:xfrm>
            <a:off x="1066800" y="7200900"/>
            <a:ext cx="5791200" cy="169068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329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63</Words>
  <Application>Microsoft Office PowerPoint</Application>
  <PresentationFormat>A4 Paper (210x297 mm)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 Hamilton</dc:creator>
  <cp:lastModifiedBy>Seb Hamilton</cp:lastModifiedBy>
  <cp:revision>3</cp:revision>
  <dcterms:created xsi:type="dcterms:W3CDTF">2013-08-30T10:50:10Z</dcterms:created>
  <dcterms:modified xsi:type="dcterms:W3CDTF">2013-08-30T11:04:23Z</dcterms:modified>
</cp:coreProperties>
</file>